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3082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83CA8-9938-4A64-A9C2-AB0BEEEB916A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43FF-EDCF-4B7D-94B3-19AACEE5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advClick="0" advTm="7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agana\Downloads\VID_20210226_144202.mp4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agana\Downloads\VID_20210226_144202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ВАСКРС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Лета Господњег 2021.г</a:t>
            </a:r>
            <a:endParaRPr lang="en-US" dirty="0"/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Алекса Марјановић 2/1                          Дуња Барјактарревић 4/1</a:t>
            </a:r>
            <a:endParaRPr lang="en-US" sz="2000" dirty="0"/>
          </a:p>
        </p:txBody>
      </p:sp>
      <p:pic>
        <p:nvPicPr>
          <p:cNvPr id="5" name="Content Placeholder 4" descr="IMG_20210503_1059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0580" y="1668621"/>
            <a:ext cx="3291840" cy="4389120"/>
          </a:xfrm>
        </p:spPr>
      </p:pic>
      <p:pic>
        <p:nvPicPr>
          <p:cNvPr id="6" name="Content Placeholder 5" descr="IMG_20210503_1059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1580" y="1668621"/>
            <a:ext cx="3291840" cy="4389120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Тара Димитријевић и Миљана Спасојевић 4/1</a:t>
            </a:r>
            <a:endParaRPr lang="en-US" sz="2000" dirty="0"/>
          </a:p>
        </p:txBody>
      </p:sp>
      <p:pic>
        <p:nvPicPr>
          <p:cNvPr id="4" name="Content Placeholder 3" descr="IMG_20210503_105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002" y="1768374"/>
            <a:ext cx="5581996" cy="4189615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Наталија Радисављевић 4/5                    Милица Милосављевић 8/1</a:t>
            </a:r>
            <a:endParaRPr lang="en-US" sz="2000" dirty="0"/>
          </a:p>
        </p:txBody>
      </p:sp>
      <p:pic>
        <p:nvPicPr>
          <p:cNvPr id="5" name="Content Placeholder 4" descr="IMG_20210503_11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0580" y="1668621"/>
            <a:ext cx="3291840" cy="4389120"/>
          </a:xfrm>
        </p:spPr>
      </p:pic>
      <p:pic>
        <p:nvPicPr>
          <p:cNvPr id="6" name="Content Placeholder 5" descr="IMG_20210503_1101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1580" y="1668621"/>
            <a:ext cx="3291840" cy="4389120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Јелена Тодоровић 4/7                              Милица Мунћановић 8/1</a:t>
            </a:r>
            <a:endParaRPr lang="en-US" sz="2000" dirty="0"/>
          </a:p>
        </p:txBody>
      </p:sp>
      <p:pic>
        <p:nvPicPr>
          <p:cNvPr id="5" name="Content Placeholder 4" descr="IMG_20210503_110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0580" y="1668621"/>
            <a:ext cx="3291840" cy="4389120"/>
          </a:xfrm>
        </p:spPr>
      </p:pic>
      <p:pic>
        <p:nvPicPr>
          <p:cNvPr id="6" name="Content Placeholder 5" descr="IMG_20210503_1101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1580" y="1668621"/>
            <a:ext cx="3291840" cy="4389120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Ивана Петронијевић 8/1                         Анастасија Петронијевић 6/1</a:t>
            </a:r>
            <a:endParaRPr lang="en-US" sz="2000" dirty="0"/>
          </a:p>
        </p:txBody>
      </p:sp>
      <p:pic>
        <p:nvPicPr>
          <p:cNvPr id="5" name="Content Placeholder 4" descr="IMG_20210503_1101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0580" y="1668621"/>
            <a:ext cx="3291840" cy="4389120"/>
          </a:xfrm>
        </p:spPr>
      </p:pic>
      <p:pic>
        <p:nvPicPr>
          <p:cNvPr id="6" name="Content Placeholder 5" descr="IMG_20210503_1102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1580" y="1668621"/>
            <a:ext cx="3291840" cy="4389120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Милојевић Катарина 6/2                      Наталија Радосављевић 4/5</a:t>
            </a:r>
            <a:endParaRPr lang="en-US" sz="2000" dirty="0"/>
          </a:p>
        </p:txBody>
      </p:sp>
      <p:pic>
        <p:nvPicPr>
          <p:cNvPr id="5" name="Content Placeholder 4" descr="IMG_20210503_1102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0580" y="1668621"/>
            <a:ext cx="3291840" cy="4389120"/>
          </a:xfrm>
        </p:spPr>
      </p:pic>
      <p:pic>
        <p:nvPicPr>
          <p:cNvPr id="6" name="Content Placeholder 5" descr="IMG_20210503_1103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1580" y="1668621"/>
            <a:ext cx="3291840" cy="4389120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Оља Павловић 5.р</a:t>
            </a:r>
            <a:endParaRPr lang="en-US" sz="2000" dirty="0"/>
          </a:p>
        </p:txBody>
      </p:sp>
      <p:pic>
        <p:nvPicPr>
          <p:cNvPr id="4" name="Content Placeholder 3" descr="IMG_20210503_110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002" y="1768374"/>
            <a:ext cx="5581996" cy="4189615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Лазар Вучковић 2/1</a:t>
            </a:r>
            <a:endParaRPr lang="en-US" sz="2000" dirty="0"/>
          </a:p>
        </p:txBody>
      </p:sp>
      <p:pic>
        <p:nvPicPr>
          <p:cNvPr id="4" name="Content Placeholder 3" descr="IMG_20210503_110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002" y="1768374"/>
            <a:ext cx="5581996" cy="4189615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Јована Стојадиновић 6/2</a:t>
            </a:r>
            <a:endParaRPr lang="en-US" sz="2000" dirty="0"/>
          </a:p>
        </p:txBody>
      </p:sp>
      <p:pic>
        <p:nvPicPr>
          <p:cNvPr id="4" name="Content Placeholder 3" descr="IMG_20210503_110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002" y="1768374"/>
            <a:ext cx="5581996" cy="4189615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Милица Шарковић 2/1</a:t>
            </a:r>
            <a:endParaRPr lang="en-US" sz="2000" dirty="0"/>
          </a:p>
        </p:txBody>
      </p:sp>
      <p:pic>
        <p:nvPicPr>
          <p:cNvPr id="4" name="Content Placeholder 3" descr="IMG_20210503_110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002" y="1768374"/>
            <a:ext cx="5581996" cy="4189615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Васкрс није само празник коме се радујемо јер је породица на окупу, а дечица се радују шареним јајима...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84" y="1"/>
            <a:ext cx="3443254" cy="12858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Михајло Димитријевић 4/1</a:t>
            </a:r>
            <a:endParaRPr lang="en-US" sz="2000" dirty="0"/>
          </a:p>
        </p:txBody>
      </p:sp>
      <p:pic>
        <p:nvPicPr>
          <p:cNvPr id="4" name="Content Placeholder 3" descr="IMG_20210503_1103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1002" y="1768374"/>
            <a:ext cx="5581996" cy="4189615"/>
          </a:xfrm>
        </p:spPr>
      </p:pic>
      <p:pic>
        <p:nvPicPr>
          <p:cNvPr id="5" name="VID_20210226_14420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6143644"/>
            <a:ext cx="3048000" cy="71438"/>
          </a:xfrm>
          <a:prstGeom prst="rect">
            <a:avLst/>
          </a:prstGeo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Ој, недељо најсветлији дане, ученици 4/1</a:t>
            </a:r>
            <a:endParaRPr lang="en-US" dirty="0"/>
          </a:p>
        </p:txBody>
      </p:sp>
      <p:pic>
        <p:nvPicPr>
          <p:cNvPr id="4" name="VID_20210226_14420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advClick="0" advTm="16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20210503_105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894" y="1768374"/>
            <a:ext cx="3142211" cy="4189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Васкрсење Христово нам показује да је човек успео у многим областима да  се оствари, али једну ствар није могао да победи-</a:t>
            </a:r>
            <a:br>
              <a:rPr lang="sr-Cyrl-RS" dirty="0" smtClean="0"/>
            </a:br>
            <a:r>
              <a:rPr lang="sr-Cyrl-RS" dirty="0" smtClean="0"/>
              <a:t>смрт.</a:t>
            </a:r>
            <a:br>
              <a:rPr lang="sr-Cyrl-RS" dirty="0" smtClean="0"/>
            </a:br>
            <a:r>
              <a:rPr lang="sr-Cyrl-RS" dirty="0" smtClean="0"/>
              <a:t>Зато се радујемо јер је највећи  и последњи човеков непријатељ побеђен!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ТРОПАР ВАСКРСА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Христос васкрсе из мртвих , смрћу смрт победи и свима у гробовима живот дарова!</a:t>
            </a:r>
            <a:endParaRPr lang="en-US" dirty="0"/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Ученици наше школе су се потрудили да увеличају празновање Васкрса својим радовима. Од преко четрдесет радова ово су само неки....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Александар Милосављевић 5/1</a:t>
            </a:r>
            <a:br>
              <a:rPr lang="sr-Cyrl-RS" dirty="0" smtClean="0"/>
            </a:br>
            <a:r>
              <a:rPr lang="sr-Cyrl-RS" dirty="0" smtClean="0"/>
              <a:t> и Ђорђе Јовановић 5/2</a:t>
            </a:r>
            <a:endParaRPr lang="en-US" dirty="0"/>
          </a:p>
        </p:txBody>
      </p:sp>
      <p:pic>
        <p:nvPicPr>
          <p:cNvPr id="5" name="Content Placeholder 4" descr="IMG_20210503_1058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0580" y="1668621"/>
            <a:ext cx="3291840" cy="4389120"/>
          </a:xfrm>
        </p:spPr>
      </p:pic>
      <p:pic>
        <p:nvPicPr>
          <p:cNvPr id="6" name="Content Placeholder 5" descr="IMG_20210503_1058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1580" y="1668621"/>
            <a:ext cx="3291840" cy="4389120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Душан Донић 8/2                                Анастасија Савић 8/2</a:t>
            </a:r>
            <a:endParaRPr lang="en-US" sz="2000" dirty="0"/>
          </a:p>
        </p:txBody>
      </p:sp>
      <p:pic>
        <p:nvPicPr>
          <p:cNvPr id="5" name="Content Placeholder 4" descr="IMG_20210503_105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0580" y="1668621"/>
            <a:ext cx="3291840" cy="4389120"/>
          </a:xfrm>
        </p:spPr>
      </p:pic>
      <p:pic>
        <p:nvPicPr>
          <p:cNvPr id="6" name="Content Placeholder 5" descr="IMG_20210503_1058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1580" y="1668621"/>
            <a:ext cx="3291840" cy="4389120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Лука Јанетовић 7/1                               Јелена Нешковић 2/6</a:t>
            </a:r>
            <a:endParaRPr lang="en-US" sz="2000" dirty="0"/>
          </a:p>
        </p:txBody>
      </p:sp>
      <p:pic>
        <p:nvPicPr>
          <p:cNvPr id="5" name="Content Placeholder 4" descr="IMG_20210503_1058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0580" y="1668621"/>
            <a:ext cx="3291840" cy="4389120"/>
          </a:xfrm>
        </p:spPr>
      </p:pic>
      <p:pic>
        <p:nvPicPr>
          <p:cNvPr id="6" name="Content Placeholder 5" descr="IMG_20210503_1058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1580" y="1668621"/>
            <a:ext cx="3291840" cy="4389120"/>
          </a:xfr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139</Words>
  <Application>Microsoft Office PowerPoint</Application>
  <PresentationFormat>On-screen Show (4:3)</PresentationFormat>
  <Paragraphs>22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ВАСКРС</vt:lpstr>
      <vt:lpstr>      Васкрс није само празник коме се радујемо јер је породица на окупу, а дечица се радују шареним јајима...</vt:lpstr>
      <vt:lpstr>PowerPoint Presentation</vt:lpstr>
      <vt:lpstr>Васкрсење Христово нам показује да је човек успео у многим областима да  се оствари, али једну ствар није могао да победи- смрт. Зато се радујемо јер је највећи  и последњи човеков непријатељ побеђен!</vt:lpstr>
      <vt:lpstr>ТРОПАР ВАСКРСА</vt:lpstr>
      <vt:lpstr>Ученици наше школе су се потрудили да увеличају празновање Васкрса својим радовима. Од преко четрдесет радова ово су само неки....</vt:lpstr>
      <vt:lpstr>Александар Милосављевић 5/1  и Ђорђе Јовановић 5/2</vt:lpstr>
      <vt:lpstr>Душан Донић 8/2                                Анастасија Савић 8/2</vt:lpstr>
      <vt:lpstr>Лука Јанетовић 7/1                               Јелена Нешковић 2/6</vt:lpstr>
      <vt:lpstr>Алекса Марјановић 2/1                          Дуња Барјактарревић 4/1</vt:lpstr>
      <vt:lpstr>Тара Димитријевић и Миљана Спасојевић 4/1</vt:lpstr>
      <vt:lpstr>Наталија Радисављевић 4/5                    Милица Милосављевић 8/1</vt:lpstr>
      <vt:lpstr>Јелена Тодоровић 4/7                              Милица Мунћановић 8/1</vt:lpstr>
      <vt:lpstr>Ивана Петронијевић 8/1                         Анастасија Петронијевић 6/1</vt:lpstr>
      <vt:lpstr>Милојевић Катарина 6/2                      Наталија Радосављевић 4/5</vt:lpstr>
      <vt:lpstr>Оља Павловић 5.р</vt:lpstr>
      <vt:lpstr>Лазар Вучковић 2/1</vt:lpstr>
      <vt:lpstr>Јована Стојадиновић 6/2</vt:lpstr>
      <vt:lpstr>Милица Шарковић 2/1</vt:lpstr>
      <vt:lpstr>Михајло Димитријевић 4/1</vt:lpstr>
      <vt:lpstr>Ој, недељо најсветлији дане, ученици 4/1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ВАСКРС</dc:title>
  <dc:creator>Dragana</dc:creator>
  <cp:lastModifiedBy>Schonne</cp:lastModifiedBy>
  <cp:revision>64</cp:revision>
  <dcterms:created xsi:type="dcterms:W3CDTF">2021-05-03T10:01:11Z</dcterms:created>
  <dcterms:modified xsi:type="dcterms:W3CDTF">2021-05-04T19:21:43Z</dcterms:modified>
</cp:coreProperties>
</file>